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it-IT" sz="4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Come valuta la sua esperienza in questo ospedale?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Indagine sui Pazienti Adulti Ricoverati nel NHS (Servizio Sanitario Nazionale Britannico)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L'ospedale sta effettuando un sondaggio per capire cosa pensano i pazienti dell'esperienza </a:t>
            </a:r>
            <a:r>
              <a:rPr lang="it-I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durante il ricovero</a:t>
            </a:r>
            <a:r>
              <a:rPr kumimoji="0" lang="it-IT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Rientra nel programma nazionale per </a:t>
            </a:r>
            <a:r>
              <a:rPr lang="it-I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migliorare le esperienze dei pazienti in ospedale. </a:t>
            </a:r>
            <a:r>
              <a:rPr lang="it-I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La partecipazione al sondaggio è </a:t>
            </a:r>
            <a:r>
              <a:rPr lang="it-I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volontaria </a:t>
            </a:r>
            <a:r>
              <a:rPr lang="it-IT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 tutte le risposte sono </a:t>
            </a:r>
            <a:r>
              <a:rPr lang="it-IT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confidenziali</a:t>
            </a:r>
            <a:r>
              <a:rPr lang="it-IT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Se </a:t>
            </a:r>
            <a:r>
              <a:rPr lang="it-IT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non</a:t>
            </a: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desidera partecipare, o in caso di domande sul sondaggio, può contattare: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Numero di telefono del Trust </a:t>
            </a:r>
            <a:r>
              <a:rPr lang="it-I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obbligatorio)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Indirizzo e-mail del Trust (se disponibile)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Indirizzo del Trust </a:t>
            </a:r>
            <a:r>
              <a:rPr lang="it-I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it-IT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se disponibile</a:t>
            </a:r>
            <a:r>
              <a:rPr lang="it-IT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it-IT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it-IT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 le è stato chiesto di partecipare, il suo nome, numero di telefono e indirizzo postale saranno condivisi con i ricercatori, che le invieranno una lettera e dei promemoria tramite SMS. Può completare il sondaggio online o mediante un modulo cartaceo.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8907895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 b="1" dirty="0">
                <a:solidFill>
                  <a:schemeClr val="bg1"/>
                </a:solidFill>
              </a:rPr>
              <a:t>Il sondaggio sui Pazienti Adulti Ricoverati nel NHS (Servizio Sanitario Nazionale Britannico) è autorizzato al trattamento dei dati di contatto ai sensi dell'Articolo 251 (NHS Act 2006)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2A24B288-2B28-4623-86B0-6CA70C6E3F2E}"/>
</file>

<file path=customXml/itemProps2.xml><?xml version="1.0" encoding="utf-8"?>
<ds:datastoreItem xmlns:ds="http://schemas.openxmlformats.org/officeDocument/2006/customXml" ds:itemID="{20EE32CA-061A-4623-AA4E-7D591736E967}"/>
</file>

<file path=customXml/itemProps3.xml><?xml version="1.0" encoding="utf-8"?>
<ds:datastoreItem xmlns:ds="http://schemas.openxmlformats.org/officeDocument/2006/customXml" ds:itemID="{2CE8286D-7FC9-45E5-A744-104DD39D110A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2025-09-25T14:08:58Z</dcterms:created>
  <dcterms:modified xsi:type="dcterms:W3CDTF">2025-09-30T13:15:06Z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